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68" r:id="rId3"/>
    <p:sldId id="263" r:id="rId4"/>
    <p:sldId id="264" r:id="rId5"/>
    <p:sldId id="259" r:id="rId6"/>
    <p:sldId id="260" r:id="rId7"/>
    <p:sldId id="261" r:id="rId8"/>
    <p:sldId id="262" r:id="rId9"/>
    <p:sldId id="265" r:id="rId10"/>
    <p:sldId id="266" r:id="rId11"/>
    <p:sldId id="269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9388A-35AC-4AE0-8255-D65C93424436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3E756-5722-41E8-93E0-57BAF4C807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293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제목 슬라이드(라이트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텍스트, 스크린샷, 폰트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ECAB6E-E7E7-9929-364C-0E0999D28F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1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제목슬라이드(라이트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12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제목슬라이드(다크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841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제목슬라이드(다크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26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1.내지(라이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143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2.내지(라이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484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3.내지(라이트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90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1.내지(다크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7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2.내지(다크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52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3.내지(다크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746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4.내지(다크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641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1EFFD-05BB-4DD0-B4BE-3A709A5C2FFC}" type="datetimeFigureOut">
              <a:rPr lang="ko-KR" altLang="en-US" smtClean="0"/>
              <a:t>2025-07-14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55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0" r:id="rId3"/>
    <p:sldLayoutId id="2147483667" r:id="rId4"/>
    <p:sldLayoutId id="2147483650" r:id="rId5"/>
    <p:sldLayoutId id="2147483661" r:id="rId6"/>
    <p:sldLayoutId id="2147483663" r:id="rId7"/>
    <p:sldLayoutId id="2147483664" r:id="rId8"/>
    <p:sldLayoutId id="2147483666" r:id="rId9"/>
    <p:sldLayoutId id="2147483665" r:id="rId10"/>
    <p:sldLayoutId id="214748366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96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36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21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10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27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77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8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926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764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863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98D7FEA7-7180-9A2F-1E53-C5D83F534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197BA9DE-08FF-6A93-8EF9-9BAB8215E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6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와이드스크린</PresentationFormat>
  <Paragraphs>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윤희</dc:creator>
  <cp:lastModifiedBy>미리</cp:lastModifiedBy>
  <cp:revision>8</cp:revision>
  <dcterms:created xsi:type="dcterms:W3CDTF">2022-10-06T07:31:40Z</dcterms:created>
  <dcterms:modified xsi:type="dcterms:W3CDTF">2025-07-14T02:50:42Z</dcterms:modified>
</cp:coreProperties>
</file>